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Syne Extra Bold"/>
      <p:regular r:id="rId15"/>
    </p:embeddedFont>
    <p:embeddedFont>
      <p:font typeface="Syne"/>
      <p:regular r:id="rId16"/>
    </p:embeddedFont>
    <p:embeddedFont>
      <p:font typeface="Syne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3-1.png>
</file>

<file path=ppt/media/image-4-1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17878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Introdução à linguagem Kotlin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537090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Kotlin é uma linguagem de programação moderna, concisa e poderosa, criada pela JetBrains. Kotlin é uma linguagem de propósito geral que se tornou muito popular para desenvolvimento Android, web e backend.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673167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6739295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6714768"/>
            <a:ext cx="3105745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por Daniel Medeiros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4818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Por que escolher Kotlin?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6105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45329" y="2846070"/>
            <a:ext cx="1800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761059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Conciso e legível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605808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Kotlin é conhecido por sua sintaxe concisa, o que torna o código mais fácil de ler e escrever.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76105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56401" y="2846070"/>
            <a:ext cx="34123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761059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Seguro e confiável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605808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Kotlin possui recursos de segurança integrados que ajudam a evitar erros comuns e tornar o código mais confiável.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9022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55794" y="5987296"/>
            <a:ext cx="3589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902285"/>
            <a:ext cx="65240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Interoperabilidade com Java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392704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Kotlin pode ser usado com código Java existente, facilitando a transição para novos projetos ou a adição de Kotlin a projetos existentes.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3871" y="721281"/>
            <a:ext cx="7709059" cy="1281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Pré-requisitos necessários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203871" y="2309813"/>
            <a:ext cx="3752136" cy="3469243"/>
          </a:xfrm>
          <a:prstGeom prst="roundRect">
            <a:avLst>
              <a:gd name="adj" fmla="val 248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16397" y="2522339"/>
            <a:ext cx="3327083" cy="960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Conhecimento básico de programação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16397" y="3606165"/>
            <a:ext cx="3327083" cy="1312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Entender conceitos básicos de programação, como variáveis, operadores, estruturas de controle e funções.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0160913" y="2309813"/>
            <a:ext cx="3752136" cy="3469243"/>
          </a:xfrm>
          <a:prstGeom prst="roundRect">
            <a:avLst>
              <a:gd name="adj" fmla="val 248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73439" y="2522339"/>
            <a:ext cx="3327083" cy="1281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Familiaridade com a linguagem Java (opcional)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0373439" y="3926443"/>
            <a:ext cx="3327083" cy="1640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Embora não seja essencial, ter conhecimento prévio de Java pode ajudar na compreensão da interoperabilidade entre as linguagens.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03871" y="5983962"/>
            <a:ext cx="7709059" cy="1524357"/>
          </a:xfrm>
          <a:prstGeom prst="roundRect">
            <a:avLst>
              <a:gd name="adj" fmla="val 5648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16397" y="6196489"/>
            <a:ext cx="4329470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Vontade de aprender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16397" y="6639758"/>
            <a:ext cx="7284006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Kotlin é uma linguagem relativamente fácil de aprender, mas a disposição para se dedicar ao estudo é fundamental.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0100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4247" y="2852976"/>
            <a:ext cx="13341906" cy="11503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Configurando seu ambiente de desenvolvimento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7303770" y="4279463"/>
            <a:ext cx="22860" cy="3398163"/>
          </a:xfrm>
          <a:prstGeom prst="roundRect">
            <a:avLst>
              <a:gd name="adj" fmla="val 338215"/>
            </a:avLst>
          </a:prstGeom>
          <a:solidFill>
            <a:srgbClr val="6D9121"/>
          </a:solidFill>
          <a:ln/>
        </p:spPr>
      </p:sp>
      <p:sp>
        <p:nvSpPr>
          <p:cNvPr id="5" name="Shape 2"/>
          <p:cNvSpPr/>
          <p:nvPr/>
        </p:nvSpPr>
        <p:spPr>
          <a:xfrm>
            <a:off x="6486763" y="4682133"/>
            <a:ext cx="644247" cy="22860"/>
          </a:xfrm>
          <a:prstGeom prst="roundRect">
            <a:avLst>
              <a:gd name="adj" fmla="val 338215"/>
            </a:avLst>
          </a:prstGeom>
          <a:solidFill>
            <a:srgbClr val="6D9121"/>
          </a:solidFill>
          <a:ln/>
        </p:spPr>
      </p:sp>
      <p:sp>
        <p:nvSpPr>
          <p:cNvPr id="6" name="Shape 3"/>
          <p:cNvSpPr/>
          <p:nvPr/>
        </p:nvSpPr>
        <p:spPr>
          <a:xfrm>
            <a:off x="7108150" y="4486513"/>
            <a:ext cx="414099" cy="414099"/>
          </a:xfrm>
          <a:prstGeom prst="roundRect">
            <a:avLst>
              <a:gd name="adj" fmla="val 1867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242096" y="4555450"/>
            <a:ext cx="146090" cy="2761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3750826" y="4463534"/>
            <a:ext cx="2551986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Instalar o JDK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644247" y="4861560"/>
            <a:ext cx="5658564" cy="588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Baixe e instale o Java Development Kit (JDK), essencial para compilar e executar código Kotlin.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7499390" y="5602486"/>
            <a:ext cx="644247" cy="22860"/>
          </a:xfrm>
          <a:prstGeom prst="roundRect">
            <a:avLst>
              <a:gd name="adj" fmla="val 338215"/>
            </a:avLst>
          </a:prstGeom>
          <a:solidFill>
            <a:srgbClr val="6D9121"/>
          </a:solidFill>
          <a:ln/>
        </p:spPr>
      </p:sp>
      <p:sp>
        <p:nvSpPr>
          <p:cNvPr id="11" name="Shape 8"/>
          <p:cNvSpPr/>
          <p:nvPr/>
        </p:nvSpPr>
        <p:spPr>
          <a:xfrm>
            <a:off x="7108150" y="5406866"/>
            <a:ext cx="414099" cy="414099"/>
          </a:xfrm>
          <a:prstGeom prst="roundRect">
            <a:avLst>
              <a:gd name="adj" fmla="val 1867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176730" y="5475803"/>
            <a:ext cx="276820" cy="2761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8327588" y="5383887"/>
            <a:ext cx="3002161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Escolher um IDE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8327588" y="5781913"/>
            <a:ext cx="5658564" cy="588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Opte por um IDE como IntelliJ IDEA, Android Studio ou Visual Studio Code, que oferecem recursos de desenvolvimento para Kotlin.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486763" y="6430804"/>
            <a:ext cx="644247" cy="22860"/>
          </a:xfrm>
          <a:prstGeom prst="roundRect">
            <a:avLst>
              <a:gd name="adj" fmla="val 338215"/>
            </a:avLst>
          </a:prstGeom>
          <a:solidFill>
            <a:srgbClr val="6D9121"/>
          </a:solidFill>
          <a:ln/>
        </p:spPr>
      </p:sp>
      <p:sp>
        <p:nvSpPr>
          <p:cNvPr id="16" name="Shape 13"/>
          <p:cNvSpPr/>
          <p:nvPr/>
        </p:nvSpPr>
        <p:spPr>
          <a:xfrm>
            <a:off x="7108150" y="6235184"/>
            <a:ext cx="414099" cy="414099"/>
          </a:xfrm>
          <a:prstGeom prst="roundRect">
            <a:avLst>
              <a:gd name="adj" fmla="val 1867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169587" y="6304121"/>
            <a:ext cx="291227" cy="2761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3307318" y="6212205"/>
            <a:ext cx="2995493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Configurar o IDE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644247" y="6610231"/>
            <a:ext cx="5658564" cy="883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Configure o IDE com as ferramentas necessárias para Kotlin, como plugins ou extensões, para uma experiência de desenvolvimento otimizada.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9893"/>
            <a:ext cx="107624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Sintaxe básica do Kotlin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75648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Declaração de variáveis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1122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Em Kotlin, você pode declarar variáveis com a palavra-chave `val` para constantes ou `var` para variáveis mutáveis. `val nome = "João"` e `var idade = 30`.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2756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Operadores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3856792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Kotlin oferece operadores aritméticos, de comparação, lógicos e de atribuição, semelhantes a outras linguagens de programação.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275648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Estruturas de controle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1122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Kotlin possui estruturas de controle como `if/else`, `for`, `while` e `when`, para controlar o fluxo de execução do código.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6246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471" y="3126105"/>
            <a:ext cx="13195459" cy="1281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Tipos de dados e estruturas de controle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17471" y="4714637"/>
            <a:ext cx="13195459" cy="2961442"/>
          </a:xfrm>
          <a:prstGeom prst="roundRect">
            <a:avLst>
              <a:gd name="adj" fmla="val 290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25091" y="4722257"/>
            <a:ext cx="13180219" cy="58924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29997" y="4852868"/>
            <a:ext cx="6176486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Tipo de dados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23917" y="4852868"/>
            <a:ext cx="6176486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Descrição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25091" y="5311497"/>
            <a:ext cx="13180219" cy="58924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929997" y="5442109"/>
            <a:ext cx="6176486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Int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523917" y="5442109"/>
            <a:ext cx="6176486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Número inteiro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25091" y="5900738"/>
            <a:ext cx="13180219" cy="58924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929997" y="6031349"/>
            <a:ext cx="6176486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Double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523917" y="6031349"/>
            <a:ext cx="6176486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Número de ponto flutuante de precisão dupla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25091" y="6489978"/>
            <a:ext cx="13180219" cy="58924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929997" y="6620589"/>
            <a:ext cx="6176486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String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523917" y="6620589"/>
            <a:ext cx="6176486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Cadeia de caracteres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25091" y="7079218"/>
            <a:ext cx="13180219" cy="58924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929997" y="7209830"/>
            <a:ext cx="6176486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Boolean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7523917" y="7209830"/>
            <a:ext cx="6176486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Valor lógico (true ou false)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6401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828" y="3221474"/>
            <a:ext cx="13194744" cy="1281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Funções e orientação a objetos em Kotlin</a:t>
            </a:r>
            <a:endParaRPr lang="en-US" sz="40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828" y="4810958"/>
            <a:ext cx="4398169" cy="82046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22853" y="5939076"/>
            <a:ext cx="2564011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Funções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922853" y="6382583"/>
            <a:ext cx="3988118" cy="984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Kotlin permite a definição de funções com parâmetros e valores de retorno, facilitando a organização e a reutilização de código.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5997" y="4810958"/>
            <a:ext cx="4398288" cy="82046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21022" y="5939076"/>
            <a:ext cx="3543895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Classes e objetos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5321022" y="6382583"/>
            <a:ext cx="3988237" cy="984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Kotlin suporta a programação orientada a objetos, permitindo a criação de classes, objetos, herança e polimorfismo.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4284" y="4810958"/>
            <a:ext cx="4398288" cy="82046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9310" y="5939076"/>
            <a:ext cx="2564011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Interfaces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9719310" y="6382583"/>
            <a:ext cx="3988237" cy="984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Kotlin usa interfaces para definir contratos entre classes, promovendo a modularidade e a flexibilidade do código.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221" y="671512"/>
            <a:ext cx="7899559" cy="11113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Recursos avançados e próximos passos</a:t>
            </a:r>
            <a:endParaRPr lang="en-US" sz="35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221" y="2049542"/>
            <a:ext cx="444460" cy="44446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221" y="2671763"/>
            <a:ext cx="2222540" cy="2777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Coleções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622221" y="3056215"/>
            <a:ext cx="7899559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Kotlin fornece coleções como `List`, `Set` e `Map`, que simplificam o gerenciamento de dados.</a:t>
            </a:r>
            <a:endParaRPr lang="en-US" sz="14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221" y="3873937"/>
            <a:ext cx="444460" cy="44446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2221" y="4496157"/>
            <a:ext cx="2222540" cy="2777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Extensões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622221" y="4880610"/>
            <a:ext cx="7899559" cy="568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As extensões permitem adicionar novos métodos a classes existentes sem modificá-las diretamente, expandindo a funcionalidade do código.</a:t>
            </a:r>
            <a:endParaRPr lang="en-US" sz="14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221" y="5982652"/>
            <a:ext cx="444460" cy="44446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2221" y="6604873"/>
            <a:ext cx="3385542" cy="2777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Funções anônimas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622221" y="6989326"/>
            <a:ext cx="7899559" cy="568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As funções anônimas, também conhecidas como lambdas, são funções sem nome que podem ser passadas como argumentos ou armazenadas em variáveis.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2024-11-25T18:10:22Z</dcterms:created>
  <dcterms:modified xsi:type="dcterms:W3CDTF">2024-11-25T18:10:22Z</dcterms:modified>
</cp:coreProperties>
</file>